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25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08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1438D1-9902-286F-615F-35D3B3DB2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3090E12-3EEC-B867-DB2D-BBD5B0B6EA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AFB167-E0E5-7497-57D6-1EBAF06D5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737E6F-64BA-A609-5C73-B37513F29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E1C4938-4AB5-A577-C863-6A6A15B74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90837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EA046E-00E2-A138-5B88-96181D98C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31A24F2-9DCD-477F-FE19-23C8A54E0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CB17E2-A505-82E5-C224-3B678F491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2F67ED-24EC-7788-2F69-73546A492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C9EAC0-9740-57A4-7F06-0BC150C64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38637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2673144-B547-7E8A-E77F-C330134F84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D3F2002-1016-DCBF-5E0D-91032EFA4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A00731-8FFF-DCFC-0026-FAA3B933E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A136A1-68B0-18C4-ADD1-535DBB804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F6D533-C910-DF02-3A41-0EB13C74A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4689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303AF-64F1-1DCF-BCD3-E0FCD8A50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D82D2E-1BBA-7727-BBF3-BC6FCC7ED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B4BBC4-CAEA-5BC4-8C91-6DA41CDE4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5CB3E22-A500-BA48-F926-EDAD655A9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B9D668-97CF-3FC3-FE8B-12E9DD3B9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29911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891BAA-5AC9-7772-CFF5-EC341DEAA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CD858F5-5AA6-0776-F54C-301820A45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3833B14-E82F-F953-CE3C-AABD51877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900E054-FAF8-37C6-9C0E-A513237CD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3A8844-B9E3-3F74-9B78-E31EA40E3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74580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F49218-2D4C-DFA0-FFA4-A65643E39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5592E1-7518-9937-3A23-437B437583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BB8A31C-1BB4-C0CA-A391-FFDD4B439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76AF4A8-3BBD-7213-AA52-F63BB6049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C4629FD-6BBB-1E80-B669-8ACB762F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DC55DE-884E-D36C-7B71-A01B32D83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42106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287D8A-74AC-F374-D6C5-23FA0E863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D727153-09DB-400B-70C7-FE53F5B181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3AF5B3-A9DC-0223-0589-729967CE22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E584811-CF2C-43F4-5D4D-A689F29216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FBDD8E4-5CAB-0DB8-568E-EB0B80BCC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23F3FF3-6D11-BA9C-8C5B-DE1464316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88EA811-EE99-8A7D-075C-DDAD10FBF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27992F0-FE62-48BD-C5CE-673EEFC67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94146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BA41E9-BC1C-4B5A-DA69-80CEF3BDA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BED39EF-4FF3-3064-1B9A-53FE27EB4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4AC4A2-D08D-52BC-D556-EA0CF6F53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C375B5-CC5B-9120-298B-CB1F689C3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81757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641C387-32D7-5B50-7271-E7694C1CB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8E69958-CE59-FEEC-1396-AB4F8919B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B3E817-54F9-0B38-CEBB-0E100FA5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86707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F1C437-6AAB-886C-972F-6F025C8A7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3AEA43-D33E-9B4E-F0CF-FCDDF1351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ED2884A-F9D9-9193-5B26-820C61740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6BE7E3E-2CE3-A655-3296-ECB195B8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EF0ABFF-A58B-E4A8-31DA-9C275708A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774FB4C-5788-FECA-9AB8-DB39FF6A0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12671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02C5A7-F750-EB5E-E80D-7795E463E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6D2C991-47E7-0906-0B0E-B9A6977938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7437125-7044-FC05-28BC-4E6C3BEDBF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7B3B219-3F71-36AD-1202-0474766C4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C8B7695-52F9-4E6C-F696-C6362A40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FE83E8-9B27-0B86-9341-6F36DE81E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10792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F88CD2A-CF01-9946-B994-B253F1545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FC86375-9448-B6ED-B77D-C9292F081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1706A2-6C83-2A2E-54D4-9F80EEDB42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93F864-C603-486F-9588-DC18D7ADF7E2}" type="datetimeFigureOut">
              <a:rPr lang="de-AT" smtClean="0"/>
              <a:t>30.01.2026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3FCB12-7473-EEE4-E81A-5959812B17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52C47A-88C1-02A4-597B-E80B98D79C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C428B2-82C2-4CB3-919F-2730274ED94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66356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2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653B73-4013-2698-E29C-7077C1BDC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4700" y="1122363"/>
            <a:ext cx="9144000" cy="2387600"/>
          </a:xfrm>
        </p:spPr>
        <p:txBody>
          <a:bodyPr>
            <a:normAutofit/>
          </a:bodyPr>
          <a:lstStyle/>
          <a:p>
            <a:r>
              <a:rPr lang="de-AT" sz="5400" dirty="0">
                <a:solidFill>
                  <a:schemeClr val="bg1"/>
                </a:solidFill>
                <a:latin typeface="Piepie" panose="04020B07020B02020202" pitchFamily="82" charset="0"/>
              </a:rPr>
              <a:t>REAP – Reserve and </a:t>
            </a:r>
            <a:r>
              <a:rPr lang="de-AT" sz="5400" dirty="0" err="1">
                <a:solidFill>
                  <a:schemeClr val="bg1"/>
                </a:solidFill>
                <a:latin typeface="Piepie" panose="04020B07020B02020202" pitchFamily="82" charset="0"/>
              </a:rPr>
              <a:t>Preorder</a:t>
            </a:r>
            <a:endParaRPr lang="de-AT" sz="5400" dirty="0">
              <a:solidFill>
                <a:schemeClr val="bg1"/>
              </a:solidFill>
              <a:latin typeface="Piepie" panose="04020B07020B02020202" pitchFamily="82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84BE678-F78C-1B9C-A210-3545B6C46F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4700" y="3602038"/>
            <a:ext cx="9144000" cy="1655762"/>
          </a:xfrm>
        </p:spPr>
        <p:txBody>
          <a:bodyPr>
            <a:normAutofit/>
          </a:bodyPr>
          <a:lstStyle/>
          <a:p>
            <a:r>
              <a:rPr lang="de-AT" sz="1600" dirty="0" err="1">
                <a:solidFill>
                  <a:schemeClr val="bg1"/>
                </a:solidFill>
                <a:latin typeface="Piepie" panose="04020B07020B02020202" pitchFamily="82" charset="0"/>
              </a:rPr>
              <a:t>Beichtbuchner</a:t>
            </a:r>
            <a:r>
              <a:rPr lang="de-AT" sz="1600" dirty="0">
                <a:solidFill>
                  <a:schemeClr val="bg1"/>
                </a:solidFill>
                <a:latin typeface="Piepie" panose="04020B07020B02020202" pitchFamily="82" charset="0"/>
              </a:rPr>
              <a:t>, </a:t>
            </a:r>
            <a:r>
              <a:rPr lang="de-AT" sz="1600" dirty="0" err="1">
                <a:solidFill>
                  <a:schemeClr val="bg1"/>
                </a:solidFill>
                <a:latin typeface="Piepie" panose="04020B07020B02020202" pitchFamily="82" charset="0"/>
              </a:rPr>
              <a:t>Katholnigg</a:t>
            </a:r>
            <a:r>
              <a:rPr lang="de-AT" sz="1600" dirty="0">
                <a:solidFill>
                  <a:schemeClr val="bg1"/>
                </a:solidFill>
                <a:latin typeface="Piepie" panose="04020B07020B02020202" pitchFamily="82" charset="0"/>
              </a:rPr>
              <a:t>, Pirkmann, </a:t>
            </a:r>
            <a:r>
              <a:rPr lang="de-AT" sz="1600" dirty="0" err="1">
                <a:solidFill>
                  <a:schemeClr val="bg1"/>
                </a:solidFill>
                <a:latin typeface="Piepie" panose="04020B07020B02020202" pitchFamily="82" charset="0"/>
              </a:rPr>
              <a:t>Pripfl</a:t>
            </a:r>
            <a:r>
              <a:rPr lang="de-AT" sz="1600" dirty="0">
                <a:solidFill>
                  <a:schemeClr val="bg1"/>
                </a:solidFill>
                <a:latin typeface="Piepie" panose="04020B07020B02020202" pitchFamily="82" charset="0"/>
              </a:rPr>
              <a:t>, Rath, Schaar, Zugaj</a:t>
            </a:r>
          </a:p>
        </p:txBody>
      </p:sp>
      <p:sp>
        <p:nvSpPr>
          <p:cNvPr id="4" name="Gleichschenkliges Dreieck 3">
            <a:extLst>
              <a:ext uri="{FF2B5EF4-FFF2-40B4-BE49-F238E27FC236}">
                <a16:creationId xmlns:a16="http://schemas.microsoft.com/office/drawing/2014/main" id="{C6ABAC49-C7AC-2BD2-4191-C40E79CF304F}"/>
              </a:ext>
            </a:extLst>
          </p:cNvPr>
          <p:cNvSpPr/>
          <p:nvPr/>
        </p:nvSpPr>
        <p:spPr>
          <a:xfrm>
            <a:off x="8355695" y="2257586"/>
            <a:ext cx="7672609" cy="4600414"/>
          </a:xfrm>
          <a:prstGeom prst="triangle">
            <a:avLst/>
          </a:prstGeom>
          <a:blipFill dpi="0" rotWithShape="1">
            <a:blip r:embed="rId2"/>
            <a:srcRect/>
            <a:tile tx="-2159000" ty="635000" sx="40000" sy="40000" flip="none" algn="ctr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6" name="Gleichschenkliges Dreieck 5">
            <a:extLst>
              <a:ext uri="{FF2B5EF4-FFF2-40B4-BE49-F238E27FC236}">
                <a16:creationId xmlns:a16="http://schemas.microsoft.com/office/drawing/2014/main" id="{62028F3D-C1EF-D51F-45BC-FB9FE089D930}"/>
              </a:ext>
            </a:extLst>
          </p:cNvPr>
          <p:cNvSpPr/>
          <p:nvPr/>
        </p:nvSpPr>
        <p:spPr>
          <a:xfrm rot="10800000">
            <a:off x="-3836305" y="-42621"/>
            <a:ext cx="7672609" cy="4600414"/>
          </a:xfrm>
          <a:prstGeom prst="triangle">
            <a:avLst/>
          </a:prstGeom>
          <a:blipFill dpi="0" rotWithShape="0">
            <a:blip r:embed="rId3"/>
            <a:srcRect/>
            <a:tile tx="1143000" ty="-381000" sx="55000" sy="55000" flip="none" algn="ctr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7401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Microsoft Office PowerPoint</Application>
  <PresentationFormat>Breitbild</PresentationFormat>
  <Paragraphs>2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Piepie</vt:lpstr>
      <vt:lpstr>Office</vt:lpstr>
      <vt:lpstr>REAP – Reserve and Preorder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Schaar Nikita</dc:creator>
  <cp:lastModifiedBy>Schaar Nikita</cp:lastModifiedBy>
  <cp:revision>8</cp:revision>
  <dcterms:created xsi:type="dcterms:W3CDTF">2026-01-30T12:17:06Z</dcterms:created>
  <dcterms:modified xsi:type="dcterms:W3CDTF">2026-01-30T12:34:13Z</dcterms:modified>
</cp:coreProperties>
</file>

<file path=docProps/thumbnail.jpeg>
</file>